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266" r:id="rId9"/>
    <p:sldId id="267" r:id="rId10"/>
    <p:sldId id="268" r:id="rId11"/>
    <p:sldId id="269" r:id="rId12"/>
    <p:sldId id="270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6B1929-24E9-4C78-A59A-F9483C2447A4}" v="5" dt="2025-11-20T18:18:35.7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116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C958B-9C50-6073-83F5-01E6B6926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F290DA-D81D-8304-1876-3E0EB386C5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1125D-CDDB-F2C6-CCFF-FE0334EAE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22DDD-4B79-72E6-F695-849FFBA3B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C4861-7A32-C74E-5E61-10F8B1230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4403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04044-DBE8-0D60-7C3C-8638929D9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680280-9762-1750-D882-20CC253A47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CB36B-0024-0B17-0DA6-F86A483E4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D78B0-49A1-F3AE-11DE-17F181797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9482C-DB91-7E63-10F9-D6D501F57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7318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9DD792-38EC-06D9-0B49-9A931346BE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35C93E-7E2F-FA01-EB8D-16890F0C2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76E00-521D-1059-2326-8114E658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BF65B-BE5A-A50F-471A-6BC437F3A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FE51F-C309-3932-51D6-6BDAC15B5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3925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A41EB-E62E-63F9-A3E6-52D17C793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B7702-393C-9FD4-983D-F9F3F2F97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0605B-0A11-A53C-055A-8FEDB2149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F5693-E3BC-0695-85CF-6C3FA5F8B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04765-A1F4-449F-3F9A-E9451380B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8774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750BB-91E1-FBD2-F065-B302B07B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C6C1D-9068-C8DF-90F9-2A4F9A1DDA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6FEBB-2B51-5802-E306-632D231CB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3D1E1C-51EE-8F65-5C0C-7FBA03F2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BD10E-0582-92D9-6C4B-E1363E0EE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6416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607A-DE29-C757-304E-E95D4DC81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686C2-1EF8-739D-AC9F-BA72D89298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06499E-920B-516D-B460-64EA8C87C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2C64FD-C41C-EB20-0387-E6D26D965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F65F16-2717-F630-1D86-76FF7C982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98C0B-89DB-BD2E-972D-D5745F435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4877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D700B-CA29-6ECF-078F-8A636DAB2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B33CD-3281-A361-8477-A30EC57E11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17FF2E-DDD8-FE14-E0B4-A5A7400B3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D355C0-71FE-D69C-ECA8-8BC20B385C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E67FB-1B64-2602-FCD8-0E442DAF4F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0B00EA-8BF8-3474-AB6B-E7ECA6280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85B273-7D05-C066-CF3E-55ADE4473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99D418-64ED-6DFF-3025-93DEE1993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7517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94D5-4EDD-ECB0-2D16-3782F0A57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8178B7-76D1-4978-4D15-BAB7AB1CD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2AA25-B026-0DF4-1796-BE1F655B7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4877D-6999-CF19-80AD-736A67B5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225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74B440-0DAB-BD46-788F-316FB005D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CC6074-BA0C-BD45-7F4E-04EB41565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A7FF2-7F3A-97EB-0039-3D87B55E8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6084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5874D-14CA-138F-7637-E550E038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7D67-932D-8F48-2C70-5E8748779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BD9910-A3BB-088D-87A0-E9DF72756F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00D441-EEEC-D04A-4FCC-BAF0F9D98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1DBCA7-2850-D920-F92E-B18423DAC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9E0BE-1249-DD96-9D5D-F3E9EE18F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4494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64A90-B6A7-DAA5-1F93-229EAD614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EF35A3-96DF-0D89-FBE1-449A22BFF3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1670A-314D-2AF0-A6E1-95666FE2C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3C7A6-C7C1-4830-E7CE-98B3FD674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F7C25-BBB8-C88B-D34A-53FF5EE6B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6F12D1-5A95-B7E0-FA8F-01D889B3A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6859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1A6D02-EAE6-8A23-D62D-D55DB9829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2F415-AF7B-B6C3-F9FB-5F550834B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C2235-6490-12FA-3015-A7DE7E0AED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003E87-9E61-48A5-BD10-79914AF08CA4}" type="datetimeFigureOut">
              <a:rPr lang="en-IN" smtClean="0"/>
              <a:t>24-11-2025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9E73A-848F-3FF5-241D-34D326C3B1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9B8F4-2E59-3AA6-A6B0-08884AF7E2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D88289-751E-4302-81CF-4DD3928F3AB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1599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2C8839B-23D8-E304-D2C5-95F12B8774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980" y="748393"/>
            <a:ext cx="12200065" cy="1976857"/>
          </a:xfrm>
        </p:spPr>
        <p:txBody>
          <a:bodyPr anchor="b">
            <a:normAutofit fontScale="90000"/>
          </a:bodyPr>
          <a:lstStyle/>
          <a:p>
            <a:br>
              <a:rPr lang="en-IN" sz="5200" dirty="0">
                <a:solidFill>
                  <a:schemeClr val="tx2"/>
                </a:solidFill>
              </a:rPr>
            </a:br>
            <a:br>
              <a:rPr lang="en-IN" sz="5200" dirty="0">
                <a:solidFill>
                  <a:schemeClr val="tx2"/>
                </a:solidFill>
              </a:rPr>
            </a:br>
            <a:br>
              <a:rPr lang="en-IN" sz="5200" dirty="0">
                <a:solidFill>
                  <a:schemeClr val="tx2"/>
                </a:solidFill>
              </a:rPr>
            </a:br>
            <a:br>
              <a:rPr lang="en-IN" sz="5200" dirty="0">
                <a:solidFill>
                  <a:schemeClr val="tx2"/>
                </a:solidFill>
              </a:rPr>
            </a:br>
            <a:br>
              <a:rPr lang="en-IN" sz="5200" dirty="0">
                <a:solidFill>
                  <a:schemeClr val="tx2"/>
                </a:solidFill>
              </a:rPr>
            </a:br>
            <a:br>
              <a:rPr lang="en-IN" sz="5200" dirty="0">
                <a:solidFill>
                  <a:schemeClr val="tx2"/>
                </a:solidFill>
              </a:rPr>
            </a:br>
            <a:br>
              <a:rPr lang="en-IN" sz="5200" dirty="0">
                <a:solidFill>
                  <a:schemeClr val="tx2"/>
                </a:solidFill>
              </a:rPr>
            </a:br>
            <a:br>
              <a:rPr lang="en-IN" sz="5200" dirty="0">
                <a:solidFill>
                  <a:schemeClr val="tx2"/>
                </a:solidFill>
              </a:rPr>
            </a:br>
            <a:r>
              <a:rPr lang="en-IN" sz="5200" dirty="0">
                <a:solidFill>
                  <a:schemeClr val="tx2"/>
                </a:solidFill>
              </a:rPr>
              <a:t>School of Computer Science Engineering &amp; Information Science </a:t>
            </a:r>
            <a:br>
              <a:rPr lang="en-IN" sz="5200" dirty="0">
                <a:solidFill>
                  <a:schemeClr val="tx2"/>
                </a:solidFill>
              </a:rPr>
            </a:br>
            <a:br>
              <a:rPr lang="en-IN" sz="5200" dirty="0">
                <a:solidFill>
                  <a:schemeClr val="tx2"/>
                </a:solidFill>
              </a:rPr>
            </a:br>
            <a:r>
              <a:rPr lang="en-IN" sz="4900" dirty="0">
                <a:solidFill>
                  <a:schemeClr val="tx2"/>
                </a:solidFill>
              </a:rPr>
              <a:t>A Report on mini-Project :- Admission Management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ED74BAEF-09F0-CBCB-A2A6-4892CD869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5857" y="3337331"/>
            <a:ext cx="9144000" cy="2890146"/>
          </a:xfrm>
        </p:spPr>
        <p:txBody>
          <a:bodyPr>
            <a:noAutofit/>
          </a:bodyPr>
          <a:lstStyle/>
          <a:p>
            <a:r>
              <a:rPr lang="en-IN" sz="2000" dirty="0"/>
              <a:t>Course Name:- Web technologies</a:t>
            </a:r>
          </a:p>
          <a:p>
            <a:r>
              <a:rPr lang="en-IN" sz="2000" dirty="0"/>
              <a:t>Course Code:- CSE2258 </a:t>
            </a:r>
            <a:br>
              <a:rPr lang="en-IN" sz="2000" dirty="0"/>
            </a:br>
            <a:r>
              <a:rPr lang="en-IN" sz="2000" dirty="0"/>
              <a:t>Date Of Submission:- 21/11/2025</a:t>
            </a:r>
          </a:p>
          <a:p>
            <a:endParaRPr lang="en-IN" sz="2000" dirty="0"/>
          </a:p>
          <a:p>
            <a:r>
              <a:rPr lang="en-IN" sz="2000" dirty="0"/>
              <a:t>Students Name:- Diwakar Goswami, 20241IST0100</a:t>
            </a:r>
          </a:p>
          <a:p>
            <a:r>
              <a:rPr lang="en-IN" sz="2000" dirty="0"/>
              <a:t>Manoj Kumar, 20241IST0098</a:t>
            </a:r>
          </a:p>
          <a:p>
            <a:r>
              <a:rPr lang="en-IN" sz="2000" dirty="0"/>
              <a:t>Lithin, 20241IST0097</a:t>
            </a:r>
          </a:p>
          <a:p>
            <a:r>
              <a:rPr lang="en-IN" sz="2000" dirty="0"/>
              <a:t>Priyanka, 20241IST0099</a:t>
            </a:r>
          </a:p>
          <a:p>
            <a:r>
              <a:rPr lang="en-IN" sz="2000" dirty="0" err="1"/>
              <a:t>Aqram</a:t>
            </a:r>
            <a:r>
              <a:rPr lang="en-IN" sz="2000" dirty="0"/>
              <a:t>, 20241IST0096  </a:t>
            </a:r>
          </a:p>
        </p:txBody>
      </p:sp>
    </p:spTree>
    <p:extLst>
      <p:ext uri="{BB962C8B-B14F-4D97-AF65-F5344CB8AC3E}">
        <p14:creationId xmlns:p14="http://schemas.microsoft.com/office/powerpoint/2010/main" val="1350551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Content Placeholder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D4C6B470-4407-B802-BD26-E19A3FB07E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61594"/>
            <a:ext cx="10515600" cy="3679400"/>
          </a:xfrm>
        </p:spPr>
      </p:pic>
    </p:spTree>
    <p:extLst>
      <p:ext uri="{BB962C8B-B14F-4D97-AF65-F5344CB8AC3E}">
        <p14:creationId xmlns:p14="http://schemas.microsoft.com/office/powerpoint/2010/main" val="3300025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42DF2BB-EF59-561F-5196-1778C5C254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343406"/>
            <a:ext cx="10905066" cy="4171187"/>
          </a:xfrm>
          <a:prstGeom prst="rect">
            <a:avLst/>
          </a:prstGeom>
          <a:ln>
            <a:noFill/>
          </a:ln>
        </p:spPr>
      </p:pic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091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Content Placeholder 8" descr="A group of people looking at a text box&#10;&#10;AI-generated content may be incorrect.">
            <a:extLst>
              <a:ext uri="{FF2B5EF4-FFF2-40B4-BE49-F238E27FC236}">
                <a16:creationId xmlns:a16="http://schemas.microsoft.com/office/drawing/2014/main" id="{099A3390-F4E5-3230-63D4-9B695FF25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466088"/>
            <a:ext cx="10905066" cy="3925823"/>
          </a:xfrm>
          <a:prstGeom prst="rect">
            <a:avLst/>
          </a:prstGeom>
          <a:ln>
            <a:noFill/>
          </a:ln>
        </p:spPr>
      </p:pic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067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9" name="Freeform: Shape 103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41" name="Isosceles Triangle 104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Thank you logo Images - Free Download on Freepik">
            <a:extLst>
              <a:ext uri="{FF2B5EF4-FFF2-40B4-BE49-F238E27FC236}">
                <a16:creationId xmlns:a16="http://schemas.microsoft.com/office/drawing/2014/main" id="{1E70D317-45BB-FA20-3ADE-9ADE2D947FF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8852" y="643467"/>
            <a:ext cx="7874296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3" name="Isosceles Triangle 104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580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40DF3F-B1EE-D8A1-5833-5FF147D9F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Sample Output of Web Page</a:t>
            </a:r>
          </a:p>
        </p:txBody>
      </p:sp>
      <p:sp>
        <p:nvSpPr>
          <p:cNvPr id="69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A086DC4-4663-7A19-EF47-000476AC2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52" r="-3" b="10681"/>
          <a:stretch>
            <a:fillRect/>
          </a:stretch>
        </p:blipFill>
        <p:spPr>
          <a:xfrm>
            <a:off x="320040" y="3353822"/>
            <a:ext cx="5614416" cy="2183372"/>
          </a:xfrm>
          <a:prstGeom prst="rect">
            <a:avLst/>
          </a:prstGeom>
        </p:spPr>
      </p:pic>
      <p:pic>
        <p:nvPicPr>
          <p:cNvPr id="7" name="Picture 6" descr="A screenshot of a website&#10;&#10;AI-generated content may be incorrect.">
            <a:extLst>
              <a:ext uri="{FF2B5EF4-FFF2-40B4-BE49-F238E27FC236}">
                <a16:creationId xmlns:a16="http://schemas.microsoft.com/office/drawing/2014/main" id="{54561F30-D326-C8CC-59FB-7A22909DB6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7693"/>
          <a:stretch>
            <a:fillRect/>
          </a:stretch>
        </p:blipFill>
        <p:spPr>
          <a:xfrm>
            <a:off x="6254496" y="3353816"/>
            <a:ext cx="5614416" cy="218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478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A3CC463-F933-4AC4-86E1-5AC14B0C3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025D2DB-A12A-44DB-B00E-F4D622329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rgbClr val="FC9B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163BFD3-58A6-DE59-02B9-AAF8C15EF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49" y="951288"/>
            <a:ext cx="3854945" cy="186001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CE7E7877-F64E-4EEA-B778-138031EFF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4180332" cy="2788074"/>
          </a:xfrm>
          <a:prstGeom prst="rect">
            <a:avLst/>
          </a:prstGeom>
          <a:solidFill>
            <a:srgbClr val="FFFFFF"/>
          </a:solidFill>
          <a:ln w="19050">
            <a:solidFill>
              <a:srgbClr val="FC9B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2A5EC00-62BD-F134-1DF3-F634E6159E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49" y="4135922"/>
            <a:ext cx="3854945" cy="1696175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DD6C4F3-70FD-4F13-919C-702EE4886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0596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66B86B0-DF27-8F16-9470-F547892D2C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764" y="1881585"/>
            <a:ext cx="6410084" cy="310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38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20E0A7ED-F2D9-4DC1-5330-67AB6DBC59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506982"/>
            <a:ext cx="10905066" cy="384403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899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3B3FCAA-6387-445F-E6FD-0B11168E3B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806870"/>
            <a:ext cx="10905066" cy="3244258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448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7B3BC1B-E4B1-3CD0-6B93-417AC4974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397932"/>
            <a:ext cx="10905066" cy="406213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611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C7FED2F-51C2-BF8A-2E99-4E3B16F0F1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697820"/>
            <a:ext cx="10905066" cy="3462359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684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C1D7DFD-C92F-69C5-1CFC-B47ADA1862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697820"/>
            <a:ext cx="10905066" cy="3462359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434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BF4FE0A-B88D-7C50-90B3-17CAE77D8E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711452"/>
            <a:ext cx="10905066" cy="343509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165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65</Words>
  <Application>Microsoft Office PowerPoint</Application>
  <PresentationFormat>Widescreen</PresentationFormat>
  <Paragraphs>10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        School of Computer Science Engineering &amp; Information Science   A Report on mini-Project :- Admission Management</vt:lpstr>
      <vt:lpstr>Sample Output of Web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Diwakar Goswami</dc:creator>
  <cp:lastModifiedBy>Diwakar Goswami</cp:lastModifiedBy>
  <cp:revision>2</cp:revision>
  <dcterms:created xsi:type="dcterms:W3CDTF">2025-11-13T13:26:15Z</dcterms:created>
  <dcterms:modified xsi:type="dcterms:W3CDTF">2025-11-24T16:12:15Z</dcterms:modified>
</cp:coreProperties>
</file>

<file path=docProps/thumbnail.jpeg>
</file>